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D43ED-8E63-426E-AD33-A5DBB0B8F18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B69D0-C878-4AA1-A76A-3DE31096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ECD1-314B-4936-B4AC-F958C607C027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1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E2D-E8DE-40F7-A984-EF843DA0539A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3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427C-C1CC-4163-B8E7-47E0576ED72E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3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01ACC-C23E-4B7B-99E0-C861FF67F93B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4F9-EB8C-482B-B906-410CDB26A04E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2AF5-17F6-4CD8-B159-5D74786D8A62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0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05A0-4E4C-4132-BE13-A0F4D6874869}" type="datetime1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3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E5B1-D132-4F07-A7AA-C0C719E32796}" type="datetime1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5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57E-72C6-4808-AECF-7DFAECE37BA7}" type="datetime1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00CF-9176-485D-9B04-8C2432C0B10D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0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272-18B9-4AF4-9F35-02118C55C1E1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3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5D39-DC0A-470D-9188-E72E911EA725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4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329127" y="2554752"/>
            <a:ext cx="8825658" cy="1187304"/>
          </a:xfrm>
        </p:spPr>
        <p:txBody>
          <a:bodyPr/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29127" y="4007898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Names &amp; Affiliations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78971" y="2114009"/>
            <a:ext cx="2017486" cy="2489467"/>
          </a:xfrm>
          <a:prstGeom prst="roundRect">
            <a:avLst>
              <a:gd name="adj" fmla="val 10704"/>
            </a:avLst>
          </a:prstGeom>
          <a:ln w="28575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محل عکس ارائه کننده ایده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57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41437">
            <a:off x="5272256" y="233283"/>
            <a:ext cx="6834015" cy="1078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635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67207">
            <a:off x="5053871" y="176299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87953">
            <a:off x="5068389" y="162970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57968">
            <a:off x="5010330" y="184587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4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47059">
            <a:off x="5053875" y="234056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5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Titr</vt:lpstr>
      <vt:lpstr>Calibri</vt:lpstr>
      <vt:lpstr>Calibri Light</vt:lpstr>
      <vt:lpstr>Times New Roman</vt:lpstr>
      <vt:lpstr>Office Theme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 Esmaili</dc:creator>
  <cp:lastModifiedBy>A.R.I</cp:lastModifiedBy>
  <cp:revision>18</cp:revision>
  <dcterms:created xsi:type="dcterms:W3CDTF">2022-10-01T07:57:12Z</dcterms:created>
  <dcterms:modified xsi:type="dcterms:W3CDTF">2022-10-01T08:21:45Z</dcterms:modified>
</cp:coreProperties>
</file>