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4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D43ED-8E63-426E-AD33-A5DBB0B8F180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B69D0-C878-4AA1-A76A-3DE31096A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800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ECD1-314B-4936-B4AC-F958C607C027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18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BE2D-E8DE-40F7-A984-EF843DA0539A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039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8427C-C1CC-4163-B8E7-47E0576ED72E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633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01ACC-C23E-4B7B-99E0-C861FF67F93B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330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204F9-EB8C-482B-B906-410CDB26A04E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14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2AF5-17F6-4CD8-B159-5D74786D8A62}" type="datetime1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700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05A0-4E4C-4132-BE13-A0F4D6874869}" type="datetime1">
              <a:rPr lang="en-US" smtClean="0"/>
              <a:t>10/1/2022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37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AE5B1-D132-4F07-A7AA-C0C719E32796}" type="datetime1">
              <a:rPr lang="en-US" smtClean="0"/>
              <a:t>10/1/2022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56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657E-72C6-4808-AECF-7DFAECE37BA7}" type="datetime1">
              <a:rPr lang="en-US" smtClean="0"/>
              <a:t>10/1/2022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1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00CF-9176-485D-9B04-8C2432C0B10D}" type="datetime1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705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F6272-18B9-4AF4-9F35-02118C55C1E1}" type="datetime1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839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85D39-DC0A-470D-9188-E72E911EA725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047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329127" y="2554752"/>
            <a:ext cx="8825658" cy="1187304"/>
          </a:xfrm>
        </p:spPr>
        <p:txBody>
          <a:bodyPr/>
          <a:lstStyle/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29127" y="4007898"/>
            <a:ext cx="8825658" cy="861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Names &amp; Affiliations</a:t>
            </a: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478971" y="2114009"/>
            <a:ext cx="2017486" cy="2489467"/>
          </a:xfrm>
          <a:prstGeom prst="roundRect">
            <a:avLst>
              <a:gd name="adj" fmla="val 10704"/>
            </a:avLst>
          </a:prstGeom>
          <a:ln w="28575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محل عکس ارائه کننده ایده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573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 rot="19341437">
            <a:off x="5272256" y="233283"/>
            <a:ext cx="6834015" cy="10780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1257" y="159658"/>
            <a:ext cx="377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6356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 rot="19367207">
            <a:off x="5053871" y="176299"/>
            <a:ext cx="7160103" cy="11294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257" y="159658"/>
            <a:ext cx="377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2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97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 rot="19387953">
            <a:off x="5068389" y="162970"/>
            <a:ext cx="7160103" cy="11294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257" y="159658"/>
            <a:ext cx="377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3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70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 rot="19357968">
            <a:off x="5010330" y="184587"/>
            <a:ext cx="7160103" cy="11294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257" y="159658"/>
            <a:ext cx="377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4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44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 rot="19347059">
            <a:off x="5053875" y="234056"/>
            <a:ext cx="7160103" cy="11294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257" y="159658"/>
            <a:ext cx="377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5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8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19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 Titr</vt:lpstr>
      <vt:lpstr>Calibri</vt:lpstr>
      <vt:lpstr>Calibri Light</vt:lpstr>
      <vt:lpstr>Times New Roman</vt:lpstr>
      <vt:lpstr>Office Theme</vt:lpstr>
      <vt:lpstr>Title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Amin Esmaili</dc:creator>
  <cp:lastModifiedBy>A.R.I</cp:lastModifiedBy>
  <cp:revision>18</cp:revision>
  <dcterms:created xsi:type="dcterms:W3CDTF">2022-10-01T07:57:12Z</dcterms:created>
  <dcterms:modified xsi:type="dcterms:W3CDTF">2022-10-01T08:21:45Z</dcterms:modified>
</cp:coreProperties>
</file>